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6865" y="-826099"/>
            <a:ext cx="10144800" cy="5265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8166" y="4645491"/>
            <a:ext cx="2261999" cy="10079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4021" y="5481013"/>
            <a:ext cx="10581724" cy="4857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7261" y="1042060"/>
            <a:ext cx="13611192" cy="7826435"/>
            <a:chOff x="2337261" y="1042060"/>
            <a:chExt cx="13611192" cy="7826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7261" y="1042060"/>
              <a:ext cx="13611192" cy="7826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08328" y="549372"/>
            <a:ext cx="13640647" cy="492688"/>
            <a:chOff x="2308328" y="549372"/>
            <a:chExt cx="13640647" cy="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8328" y="549372"/>
              <a:ext cx="13640647" cy="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5351" y="210994"/>
            <a:ext cx="1082697" cy="79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99223" y="4693703"/>
            <a:ext cx="7796999" cy="493714"/>
            <a:chOff x="-1899223" y="4693703"/>
            <a:chExt cx="7796999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899223" y="4693703"/>
              <a:ext cx="7796999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799" y="5066228"/>
            <a:ext cx="1060544" cy="7951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5451" y="8791876"/>
            <a:ext cx="8345001" cy="7951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609" y="8916152"/>
            <a:ext cx="13548887" cy="7951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613" y="9454119"/>
            <a:ext cx="14210116" cy="795192"/>
          </a:xfrm>
          <a:prstGeom prst="rect">
            <a:avLst/>
          </a:prstGeom>
        </p:spPr>
      </p:pic>
      <p:pic>
        <p:nvPicPr>
          <p:cNvPr id="5" name="DropAndBoom">
            <a:hlinkClick r:id="" action="ppaction://media"/>
            <a:extLst>
              <a:ext uri="{FF2B5EF4-FFF2-40B4-BE49-F238E27FC236}">
                <a16:creationId xmlns:a16="http://schemas.microsoft.com/office/drawing/2014/main" id="{8C9CCDAF-8F07-49EE-9CA2-6C2417FE4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0511" y="114300"/>
            <a:ext cx="14906978" cy="838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745" y="297818"/>
            <a:ext cx="2164840" cy="8990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274" y="3061725"/>
            <a:ext cx="4942469" cy="9125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74" y="6354990"/>
            <a:ext cx="5418983" cy="9306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74" y="4093259"/>
            <a:ext cx="6170211" cy="8839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8529" y="359540"/>
            <a:ext cx="666667" cy="691455"/>
            <a:chOff x="388529" y="359540"/>
            <a:chExt cx="666667" cy="69145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8529" y="359540"/>
              <a:ext cx="666667" cy="666667"/>
              <a:chOff x="388529" y="359540"/>
              <a:chExt cx="666667" cy="6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8529" y="35954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341" y="461630"/>
              <a:ext cx="729671" cy="6562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5690" y="3061725"/>
            <a:ext cx="4143116" cy="8839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83488" y="3076192"/>
            <a:ext cx="5871735" cy="9306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3486" y="4093259"/>
            <a:ext cx="4084183" cy="9125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874" y="5175438"/>
            <a:ext cx="4201592" cy="8839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35716" y="4093259"/>
            <a:ext cx="3151478" cy="912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227" y="3142314"/>
            <a:ext cx="9335112" cy="4851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4779" y="4646349"/>
            <a:ext cx="7089616" cy="568407"/>
            <a:chOff x="5354779" y="4646349"/>
            <a:chExt cx="7089616" cy="5684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779" y="4646349"/>
              <a:ext cx="7089616" cy="5684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0965" y="4585748"/>
            <a:ext cx="9229854" cy="978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262" cy="1238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256" y="4082358"/>
            <a:ext cx="16066268" cy="1406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190" y="5830801"/>
            <a:ext cx="16066268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4190" y="7431004"/>
            <a:ext cx="16066268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940" y="306813"/>
            <a:ext cx="2132964" cy="807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5244" y="375382"/>
            <a:ext cx="666667" cy="691455"/>
            <a:chOff x="505244" y="375382"/>
            <a:chExt cx="666667" cy="69145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5244" y="375382"/>
              <a:ext cx="666667" cy="666667"/>
              <a:chOff x="505244" y="375382"/>
              <a:chExt cx="666667" cy="6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5244" y="375382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57" y="477472"/>
              <a:ext cx="729671" cy="656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003" y="2450633"/>
            <a:ext cx="16893709" cy="5384449"/>
            <a:chOff x="696003" y="2450633"/>
            <a:chExt cx="16893709" cy="53844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03" y="2450633"/>
              <a:ext cx="16893709" cy="5384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9017" y="755761"/>
            <a:ext cx="2689690" cy="11288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973" y="6668516"/>
            <a:ext cx="3701899" cy="11288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9687" y="4563630"/>
            <a:ext cx="3114833" cy="13569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868" y="2719144"/>
            <a:ext cx="3323728" cy="1119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55" y="3849569"/>
            <a:ext cx="6981423" cy="26424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7464" y="927334"/>
            <a:ext cx="9286956" cy="121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005" y="8210906"/>
            <a:ext cx="10278823" cy="11288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7468" y="4609059"/>
            <a:ext cx="7474452" cy="11288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049" y="1693211"/>
            <a:ext cx="7670623" cy="812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7468" y="927335"/>
            <a:ext cx="8687661" cy="121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001" y="8210906"/>
            <a:ext cx="9301128" cy="1128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7468" y="927335"/>
            <a:ext cx="8939804" cy="121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001" y="8210906"/>
            <a:ext cx="9263033" cy="1128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746" y="297818"/>
            <a:ext cx="2688230" cy="8990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053" y="6641357"/>
            <a:ext cx="3465024" cy="15193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8741" y="6569829"/>
            <a:ext cx="5458862" cy="15841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4775" y="6565553"/>
            <a:ext cx="3492701" cy="1537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190" y="5559686"/>
            <a:ext cx="2027472" cy="4846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2912" y="5483929"/>
            <a:ext cx="2124491" cy="5038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3884" y="5517096"/>
            <a:ext cx="2235539" cy="446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3117" y="2643003"/>
            <a:ext cx="2775489" cy="2775489"/>
            <a:chOff x="1073117" y="2643003"/>
            <a:chExt cx="2775489" cy="2775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117" y="2643003"/>
              <a:ext cx="2775489" cy="2775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6077" y="2571475"/>
            <a:ext cx="2775489" cy="2775489"/>
            <a:chOff x="4996077" y="2571475"/>
            <a:chExt cx="2775489" cy="2775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6077" y="2571475"/>
              <a:ext cx="2775489" cy="2775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1853" y="2571478"/>
            <a:ext cx="2775489" cy="2775489"/>
            <a:chOff x="9351853" y="2571478"/>
            <a:chExt cx="2775489" cy="2775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1853" y="2571478"/>
              <a:ext cx="2775489" cy="2775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9876" y="3462447"/>
            <a:ext cx="2258572" cy="12332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7118" y="3505201"/>
            <a:ext cx="1801441" cy="7761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8649" y="3483807"/>
            <a:ext cx="2258572" cy="1233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8529" y="359540"/>
            <a:ext cx="666667" cy="691455"/>
            <a:chOff x="388529" y="359540"/>
            <a:chExt cx="666667" cy="6914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8529" y="359540"/>
              <a:ext cx="666667" cy="666667"/>
              <a:chOff x="388529" y="359540"/>
              <a:chExt cx="666667" cy="6666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88529" y="35954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341" y="461630"/>
              <a:ext cx="739195" cy="65625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60953" y="6526430"/>
            <a:ext cx="4866939" cy="15289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35408" y="5559686"/>
            <a:ext cx="2358729" cy="446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33373" y="2643003"/>
            <a:ext cx="2775489" cy="2775489"/>
            <a:chOff x="13933373" y="2643003"/>
            <a:chExt cx="2775489" cy="27754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33373" y="2643003"/>
              <a:ext cx="2775489" cy="27754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0170" y="3555332"/>
            <a:ext cx="2258572" cy="1233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2022-06-30T12:29:47Z</dcterms:created>
  <dcterms:modified xsi:type="dcterms:W3CDTF">2022-06-30T03:36:26Z</dcterms:modified>
</cp:coreProperties>
</file>